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38" d="100"/>
          <a:sy n="138" d="100"/>
        </p:scale>
        <p:origin x="270" y="6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70E42E5B-F870-4701-8BCE-23D7A756C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9277" y="4572000"/>
            <a:ext cx="4572372" cy="22816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5181601" y="4892964"/>
            <a:ext cx="6991798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5201147" y="4892964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5257800" y="57719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5257800" y="6123057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47115"/>
              </p:ext>
            </p:extLst>
          </p:nvPr>
        </p:nvGraphicFramePr>
        <p:xfrm>
          <a:off x="-6567" y="2702438"/>
          <a:ext cx="4566726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22242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644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506770">
                <a:tc>
                  <a:txBody>
                    <a:bodyPr/>
                    <a:lstStyle/>
                    <a:p>
                      <a:r>
                        <a:rPr lang="en-US" sz="1400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1.99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1.49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8" name="special_video">
            <a:hlinkClick r:id="" action="ppaction://media"/>
            <a:extLst>
              <a:ext uri="{FF2B5EF4-FFF2-40B4-BE49-F238E27FC236}">
                <a16:creationId xmlns:a16="http://schemas.microsoft.com/office/drawing/2014/main" id="{81307659-79A7-421F-83FD-767A0F6CDD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20392.6624"/>
                  </p14:bmkLst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81600" y="0"/>
            <a:ext cx="7006192" cy="4884830"/>
          </a:xfrm>
          <a:prstGeom prst="rect">
            <a:avLst/>
          </a:prstGeom>
        </p:spPr>
      </p:pic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t="13221" b="13243"/>
          <a:stretch/>
        </p:blipFill>
        <p:spPr>
          <a:xfrm>
            <a:off x="5178663" y="-887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6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40006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27327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2" dur="5038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6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40006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27327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1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19801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71363"/>
              </p:ext>
            </p:extLst>
          </p:nvPr>
        </p:nvGraphicFramePr>
        <p:xfrm>
          <a:off x="6103024" y="2637737"/>
          <a:ext cx="6088976" cy="2000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63650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58373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66953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001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03024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3176</TotalTime>
  <Words>257</Words>
  <Application>Microsoft Office PowerPoint</Application>
  <PresentationFormat>Widescreen</PresentationFormat>
  <Paragraphs>119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154</cp:revision>
  <dcterms:created xsi:type="dcterms:W3CDTF">2019-04-22T00:54:34Z</dcterms:created>
  <dcterms:modified xsi:type="dcterms:W3CDTF">2019-05-24T23:59:07Z</dcterms:modified>
</cp:coreProperties>
</file>